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27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253315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723261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22050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40561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07174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44998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971415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09631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31607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270417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2378172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46134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953962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870180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4290879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6884928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030112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889DF-BD40-4F5B-BC54-C38EAEC2F09A}" type="datetimeFigureOut">
              <a:rPr lang="ru-KZ" smtClean="0"/>
              <a:t>24.10.2021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8919390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cTWXaLX2L6Y?feature=oemb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35E624-AE00-4A93-85F9-AC00B9DA0D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How to Describe a Pie Chart</a:t>
            </a:r>
            <a:endParaRPr lang="ru-KZ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0FE2B80-B01A-4704-8203-4A4C823320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463964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1D0A56-E60A-418C-8AA9-1CC7B7B33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4" name="Мультимедиа в Интернете 3" title="IELTS Writing task 1: Pie chart lesson">
            <a:hlinkClick r:id="" action="ppaction://media"/>
            <a:extLst>
              <a:ext uri="{FF2B5EF4-FFF2-40B4-BE49-F238E27FC236}">
                <a16:creationId xmlns:a16="http://schemas.microsoft.com/office/drawing/2014/main" id="{628DFE98-9F16-4DDF-8866-F98492885304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251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28</TotalTime>
  <Words>6</Words>
  <Application>Microsoft Office PowerPoint</Application>
  <PresentationFormat>Широкоэкранный</PresentationFormat>
  <Paragraphs>1</Paragraphs>
  <Slides>2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Tw Cen MT</vt:lpstr>
      <vt:lpstr>Контур</vt:lpstr>
      <vt:lpstr>How to Describe a Pie Chart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describe graphs with a trend</dc:title>
  <dc:creator>ASUS</dc:creator>
  <cp:lastModifiedBy>ASUS</cp:lastModifiedBy>
  <cp:revision>3</cp:revision>
  <dcterms:created xsi:type="dcterms:W3CDTF">2021-10-24T17:00:06Z</dcterms:created>
  <dcterms:modified xsi:type="dcterms:W3CDTF">2021-10-24T18:00:13Z</dcterms:modified>
</cp:coreProperties>
</file>